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4" r:id="rId7"/>
    <p:sldId id="265" r:id="rId8"/>
    <p:sldId id="270" r:id="rId9"/>
    <p:sldId id="266" r:id="rId10"/>
    <p:sldId id="267" r:id="rId11"/>
    <p:sldId id="27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60" r:id="rId21"/>
    <p:sldId id="261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4" d="100"/>
          <a:sy n="64" d="100"/>
        </p:scale>
        <p:origin x="1340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44274-E9A2-D318-805B-1D3C9BC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00346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Farm-Markets API 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600722-89E6-9C39-0AC3-42A6D351B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405" y="2068033"/>
            <a:ext cx="6400800" cy="717698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Bradley Hand ITC" panose="03070402050302030203" pitchFamily="66" charset="0"/>
              </a:rPr>
              <a:t>Presenting by: Manish Jakkula</a:t>
            </a:r>
            <a:endParaRPr lang="en-IN" sz="2800" b="1" i="1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2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DFDF-31F5-7D09-340C-AF78B03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5. Add-product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066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76D3-0FBF-64B1-1B53-10B02E86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6. Update-product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958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325C-3437-BF62-D9C8-95BF57D3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542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7. Delete-product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957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A43-FAF3-09F8-00FE-A331BA8A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49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8. Create-buyer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8224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F1B7-B0B9-E37B-61F3-ECB66E5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9. Login-buyer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1182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C45-A9B6-F449-3481-2163118C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61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10. Current-buyer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1203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185-B8C1-959F-4735-9550FCE5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11. Add-order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344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206B-D987-B456-2F5F-A12E385B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673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12. Update-order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1431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4AF6-E98E-A703-92C6-E1A9D215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01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13. Delete-order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703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4420-F60D-294F-E1BC-25EB1A8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19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14. Logout-user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700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b="1" dirty="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The Farm Markets API is a digital marketplace.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Built with Fast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API and MongoDB.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Farmers can list products.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Buyers can purchase directly from farmers.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Uses JWT authentication for secure access.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Usage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1.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User registers and logs in → gets a JWT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2. Farmer lists products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3. Buyer browses available products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4. Buyer places an order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5. Orders can be tracked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6. Logout → token blacklisted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For Farmers: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No middlemen → more profit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Easy product listing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Builds trust with buyers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For Buyers: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Fresh produce directly from farmers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Transparent prices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Wide product choices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Secure transactions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API creates a bridge between farmers and buyers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Ensures trust, transparency, and profitability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Helps farmers reach wider markets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Gives buyers fresh and affordable produce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Secure, scalable, and user-friendly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Fast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API – High-performance web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MongoDB + Motor – Async database for users/products/orders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JWT – Authentication and session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Passlib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bcrypt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) – Password encryption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dotenv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– Manage environment variables (like secret keys)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Security &amp;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JWT tokens issued at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Tokens blacklisted on logout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Role-based access control: Farmers manage products, Buyers place 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Passwords encrypted using </a:t>
            </a: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bcrypt</a:t>
            </a:r>
            <a:endParaRPr sz="2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Key 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Users: Register, Login, Get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Farmers: Create/Update farmer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Buyers: Create/Update buyer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Products: Add,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Update, Delete (farmers only)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Orders: Place orders, Get orders (buyers only)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Logout: Blacklist the token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FB492-DEB8-BFED-C3F5-956C7160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1. Home page</a:t>
            </a:r>
            <a:endParaRPr lang="en-IN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97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D37F-1928-402C-C45A-253C0BB4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2. Create-farmer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977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A6D5-7DFB-4F8B-E434-FB269007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3. Login-farmer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6782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55A3-CC9F-20CF-817A-68A1F9FD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36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4. Current-farmer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3758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321</Words>
  <Application>Microsoft Office PowerPoint</Application>
  <PresentationFormat>On-screen Show (4:3)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Bradley Hand ITC</vt:lpstr>
      <vt:lpstr>Calibri</vt:lpstr>
      <vt:lpstr>Wingdings</vt:lpstr>
      <vt:lpstr>Office Theme</vt:lpstr>
      <vt:lpstr>Farm-Markets API </vt:lpstr>
      <vt:lpstr>Introduction</vt:lpstr>
      <vt:lpstr>Technology Stack</vt:lpstr>
      <vt:lpstr>Security &amp; Authentication</vt:lpstr>
      <vt:lpstr>Key Endpoints</vt:lpstr>
      <vt:lpstr>1. Home page</vt:lpstr>
      <vt:lpstr>2. Create-farmer</vt:lpstr>
      <vt:lpstr>3. Login-farmer</vt:lpstr>
      <vt:lpstr>4. Current-farmer</vt:lpstr>
      <vt:lpstr>5. Add-product</vt:lpstr>
      <vt:lpstr>6. Update-product</vt:lpstr>
      <vt:lpstr>7. Delete-product</vt:lpstr>
      <vt:lpstr>8. Create-buyer</vt:lpstr>
      <vt:lpstr>9. Login-buyer</vt:lpstr>
      <vt:lpstr>10. Current-buyer</vt:lpstr>
      <vt:lpstr>11. Add-order</vt:lpstr>
      <vt:lpstr>12. Update-order</vt:lpstr>
      <vt:lpstr>13. Delete-order</vt:lpstr>
      <vt:lpstr>14. Logout-user</vt:lpstr>
      <vt:lpstr>Usage Flow</vt:lpstr>
      <vt:lpstr>Benefits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svcs</dc:creator>
  <cp:keywords/>
  <dc:description>generated using python-pptx</dc:description>
  <cp:lastModifiedBy>Manish Sai Jakkula</cp:lastModifiedBy>
  <cp:revision>16</cp:revision>
  <dcterms:created xsi:type="dcterms:W3CDTF">2013-01-27T09:14:16Z</dcterms:created>
  <dcterms:modified xsi:type="dcterms:W3CDTF">2025-08-28T10:14:36Z</dcterms:modified>
  <cp:category/>
</cp:coreProperties>
</file>